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3399"/>
    <a:srgbClr val="9900CC"/>
    <a:srgbClr val="99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304800"/>
            <a:ext cx="8610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mercredi</a:t>
            </a:r>
            <a:r>
              <a:rPr lang="en-US" sz="3600" dirty="0" smtClean="0">
                <a:latin typeface="Kristen ITC" pitchFamily="66" charset="0"/>
              </a:rPr>
              <a:t>, le 18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identifier les aliments; parler de la préparation des plats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09800"/>
            <a:ext cx="88392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(</a:t>
            </a:r>
            <a:r>
              <a:rPr lang="en-US" sz="4800" b="1" u="sng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– p.178)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67200" y="3200400"/>
            <a:ext cx="4648200" cy="353943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Activité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6, à la page 180 –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regardez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les phrases et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écrivez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vrai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ou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faux;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si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elle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est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fausse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,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écrivez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une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nouvelle phrase 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pour la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corriger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  <a:sym typeface="Wingdings" pitchFamily="2" charset="2"/>
              </a:rPr>
              <a:t>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041"/>
            <a:ext cx="4724400" cy="42519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895600" y="40386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’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58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41</cp:revision>
  <dcterms:created xsi:type="dcterms:W3CDTF">2011-04-18T10:52:18Z</dcterms:created>
  <dcterms:modified xsi:type="dcterms:W3CDTF">2011-05-18T12:43:17Z</dcterms:modified>
</cp:coreProperties>
</file>